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CF3910-B5A2-4166-818B-130AD079EEA9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66DB766-0BB9-4F57-93AE-4464028C14E0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395491"/>
            <a:ext cx="8305800" cy="1629728"/>
          </a:xfrm>
        </p:spPr>
        <p:txBody>
          <a:bodyPr>
            <a:normAutofit/>
          </a:bodyPr>
          <a:lstStyle/>
          <a:p>
            <a:r>
              <a:rPr lang="pt-BR" dirty="0" smtClean="0"/>
              <a:t>MODULO </a:t>
            </a:r>
            <a:br>
              <a:rPr lang="pt-BR" dirty="0" smtClean="0"/>
            </a:br>
            <a:r>
              <a:rPr lang="pt-BR" dirty="0" smtClean="0"/>
              <a:t>A LEBRE E A TARTARUGA</a:t>
            </a:r>
            <a:endParaRPr lang="pt-BR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3231400" cy="349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3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Jogo nº 02: Salvando os Ovos de Tartaruga Marinha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592" y="1997838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Material: </a:t>
            </a:r>
            <a:r>
              <a:rPr lang="pt-BR" sz="2800" dirty="0"/>
              <a:t>Colher de sopa (1 por matilha), bolinhas de </a:t>
            </a:r>
            <a:r>
              <a:rPr lang="pt-BR" sz="2800" dirty="0" err="1"/>
              <a:t>ping-pong</a:t>
            </a:r>
            <a:r>
              <a:rPr lang="pt-BR" sz="2800" dirty="0"/>
              <a:t> (1 por matilha)</a:t>
            </a:r>
          </a:p>
          <a:p>
            <a:r>
              <a:rPr lang="pt-BR" sz="2800" b="1" dirty="0"/>
              <a:t>Fundo de Cena do Jogo:</a:t>
            </a:r>
          </a:p>
          <a:p>
            <a:r>
              <a:rPr lang="pt-BR" sz="2800" dirty="0"/>
              <a:t>As tartarugas marinhas correm sério risco de extinção, mas os lobinhos podem ajudá-la que </a:t>
            </a:r>
            <a:r>
              <a:rPr lang="pt-BR" sz="2800" dirty="0" smtClean="0"/>
              <a:t>não sejam </a:t>
            </a:r>
            <a:r>
              <a:rPr lang="pt-BR" sz="2800" dirty="0"/>
              <a:t>extintas. A ajuda deles consiste em levar seus ovos com segurança até o mar evitando </a:t>
            </a:r>
            <a:r>
              <a:rPr lang="pt-BR" sz="2800" dirty="0" smtClean="0"/>
              <a:t>assim o </a:t>
            </a:r>
            <a:r>
              <a:rPr lang="pt-BR" sz="2800" dirty="0"/>
              <a:t>ataque de predadores.</a:t>
            </a:r>
          </a:p>
        </p:txBody>
      </p:sp>
    </p:spTree>
    <p:extLst>
      <p:ext uri="{BB962C8B-B14F-4D97-AF65-F5344CB8AC3E}">
        <p14:creationId xmlns:p14="http://schemas.microsoft.com/office/powerpoint/2010/main" val="2385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8" y="476672"/>
            <a:ext cx="17335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71600" y="2025908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Descrição </a:t>
            </a:r>
            <a:r>
              <a:rPr lang="pt-BR" sz="2800" b="1" dirty="0"/>
              <a:t>do Jogo:</a:t>
            </a:r>
          </a:p>
          <a:p>
            <a:r>
              <a:rPr lang="pt-BR" sz="2800" dirty="0"/>
              <a:t>É um jogo de revezamento. Os lobinhos são divididos em matilhas. Cada lobinho faz as seguintes etapas do circuito:</a:t>
            </a:r>
          </a:p>
          <a:p>
            <a:r>
              <a:rPr lang="pt-BR" sz="2800" dirty="0"/>
              <a:t>Etapa 1: Utiliza uma colher para carregar uma bola de </a:t>
            </a:r>
            <a:r>
              <a:rPr lang="pt-BR" sz="2800" dirty="0" err="1"/>
              <a:t>ping-pong</a:t>
            </a:r>
            <a:r>
              <a:rPr lang="pt-BR" sz="2800" dirty="0"/>
              <a:t> para percorrer um pequeno circuito com obstáculos.</a:t>
            </a:r>
          </a:p>
          <a:p>
            <a:r>
              <a:rPr lang="pt-BR" sz="2800" dirty="0"/>
              <a:t>Etapa 2: Transporta a bola de </a:t>
            </a:r>
            <a:r>
              <a:rPr lang="pt-BR" sz="2800" dirty="0" err="1"/>
              <a:t>ping-pong</a:t>
            </a:r>
            <a:r>
              <a:rPr lang="pt-BR" sz="2800" dirty="0"/>
              <a:t> na cabeça até o final da pista sem usar as mãos para equilibrar objeto.</a:t>
            </a:r>
          </a:p>
        </p:txBody>
      </p:sp>
    </p:spTree>
    <p:extLst>
      <p:ext uri="{BB962C8B-B14F-4D97-AF65-F5344CB8AC3E}">
        <p14:creationId xmlns:p14="http://schemas.microsoft.com/office/powerpoint/2010/main" val="14060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872" y="9622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Atividade nº 03: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</a:t>
            </a:r>
            <a:r>
              <a:rPr lang="pt-BR" dirty="0"/>
              <a:t>Cozinha da D. Coelha &amp;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Hora do Lanche.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8378"/>
            <a:ext cx="2428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95536" y="198884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Material: </a:t>
            </a:r>
            <a:r>
              <a:rPr lang="pt-BR" dirty="0"/>
              <a:t>painel pirâmide alimentar, mesa grande, toalha, caneca lobinhos, bacias</a:t>
            </a:r>
          </a:p>
          <a:p>
            <a:r>
              <a:rPr lang="pt-BR" dirty="0"/>
              <a:t>pequenas, utensílios diversos .</a:t>
            </a:r>
          </a:p>
          <a:p>
            <a:r>
              <a:rPr lang="pt-BR" b="1" dirty="0"/>
              <a:t>Fundo de Cena da Atividade:</a:t>
            </a:r>
          </a:p>
          <a:p>
            <a:r>
              <a:rPr lang="pt-BR" dirty="0"/>
              <a:t>Dona Coelha sabe que uma boa alimentação é importante para todos os filhotes que estão em fase de crescimento na floresta. </a:t>
            </a:r>
            <a:r>
              <a:rPr lang="pt-BR" dirty="0" smtClean="0"/>
              <a:t>Todos sabem </a:t>
            </a:r>
            <a:r>
              <a:rPr lang="pt-BR" dirty="0"/>
              <a:t>que cada alimento possui algo que nos ajuda a crescer com saúde, por isso, devemos variar a alimentação, preferindo comidas</a:t>
            </a:r>
          </a:p>
          <a:p>
            <a:r>
              <a:rPr lang="pt-BR" dirty="0"/>
              <a:t>naturais, sem conservantes e corantes.</a:t>
            </a:r>
          </a:p>
          <a:p>
            <a:r>
              <a:rPr lang="pt-BR" dirty="0"/>
              <a:t>Encontre um local adequado na sua atividade para montar a cozinha da D. Coelha. Um belo cenário para a realização desse tema</a:t>
            </a:r>
          </a:p>
          <a:p>
            <a:r>
              <a:rPr lang="pt-BR" dirty="0"/>
              <a:t>valorizará a aplicação do fundo de cena para os nossos lobinhos. Além disso, procure encontrar um local um pouco afastado </a:t>
            </a:r>
            <a:r>
              <a:rPr lang="pt-BR" dirty="0" smtClean="0"/>
              <a:t>da aplicação </a:t>
            </a:r>
            <a:r>
              <a:rPr lang="pt-BR" dirty="0"/>
              <a:t>dos jogos para a instalação da cozinha. Durante a pequena caminhada que levará até a cozinha (fila indiana) cante </a:t>
            </a:r>
            <a:r>
              <a:rPr lang="pt-BR" dirty="0" smtClean="0"/>
              <a:t>canções escoteiras</a:t>
            </a:r>
            <a:r>
              <a:rPr lang="pt-BR" dirty="0"/>
              <a:t>.</a:t>
            </a:r>
          </a:p>
          <a:p>
            <a:r>
              <a:rPr lang="pt-BR" dirty="0"/>
              <a:t>Na entrada da cozinha D. Coelha dá boas-vindas para todos os lobinhos explica a importância dos alimentos no desenvolvimento </a:t>
            </a:r>
            <a:r>
              <a:rPr lang="pt-BR" dirty="0" smtClean="0"/>
              <a:t>de qualquer </a:t>
            </a:r>
            <a:r>
              <a:rPr lang="pt-BR" dirty="0"/>
              <a:t>ser humano.</a:t>
            </a:r>
          </a:p>
        </p:txBody>
      </p:sp>
    </p:spTree>
    <p:extLst>
      <p:ext uri="{BB962C8B-B14F-4D97-AF65-F5344CB8AC3E}">
        <p14:creationId xmlns:p14="http://schemas.microsoft.com/office/powerpoint/2010/main" val="18817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0466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Logo após, apresenta a pirâmide alimentar dá ênfase para os Alimentos Reguladores que regulam o funcionamento do corpo (</a:t>
            </a:r>
            <a:r>
              <a:rPr lang="pt-BR" dirty="0" smtClean="0"/>
              <a:t>todas as </a:t>
            </a:r>
            <a:r>
              <a:rPr lang="pt-BR" dirty="0"/>
              <a:t>frutas).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5" y="1130449"/>
            <a:ext cx="24193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1349960"/>
            <a:ext cx="25431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349960"/>
            <a:ext cx="24860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14995" y="3140968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Demais informações:</a:t>
            </a:r>
          </a:p>
          <a:p>
            <a:r>
              <a:rPr lang="pt-BR" dirty="0"/>
              <a:t>● A proposta para essa atividade é apresentar para os lobinhos </a:t>
            </a:r>
            <a:r>
              <a:rPr lang="pt-BR" b="1" dirty="0">
                <a:solidFill>
                  <a:srgbClr val="FFFF00"/>
                </a:solidFill>
              </a:rPr>
              <a:t>um buffet de frutas</a:t>
            </a:r>
            <a:r>
              <a:rPr lang="pt-BR" dirty="0"/>
              <a:t>. As frutas são </a:t>
            </a:r>
            <a:r>
              <a:rPr lang="pt-BR" dirty="0" smtClean="0"/>
              <a:t>dispostas na </a:t>
            </a:r>
            <a:r>
              <a:rPr lang="pt-BR" dirty="0"/>
              <a:t>mesa para que escolham quais frutas desejam comer na “Cozinha da Coelha”. Nenhuma criança deve </a:t>
            </a:r>
            <a:r>
              <a:rPr lang="pt-BR" dirty="0" smtClean="0"/>
              <a:t>ser obrigada </a:t>
            </a:r>
            <a:r>
              <a:rPr lang="pt-BR" dirty="0"/>
              <a:t>comer uma fruta que não goste de saborear.</a:t>
            </a:r>
          </a:p>
          <a:p>
            <a:r>
              <a:rPr lang="pt-BR" dirty="0"/>
              <a:t>● Sugestões de frutas: banana, maçã, mamão médio, melão, morango, outras frutas a gosto.</a:t>
            </a:r>
          </a:p>
          <a:p>
            <a:r>
              <a:rPr lang="pt-BR" dirty="0"/>
              <a:t>● O alimento que é servido nessa base será o lanche para a alcateia.</a:t>
            </a:r>
          </a:p>
          <a:p>
            <a:r>
              <a:rPr lang="pt-BR" dirty="0"/>
              <a:t>● Todas as frutas devem estar picadas para serem servidas para as crianças.</a:t>
            </a:r>
          </a:p>
          <a:p>
            <a:r>
              <a:rPr lang="pt-BR" dirty="0"/>
              <a:t>● Na imagem (ao lado) sugestão de como decorar a mesa com o tema da atividade.</a:t>
            </a:r>
          </a:p>
          <a:p>
            <a:r>
              <a:rPr lang="pt-BR" dirty="0"/>
              <a:t>● Cuidem com o tempo de aplicação dessa atividade.</a:t>
            </a:r>
          </a:p>
        </p:txBody>
      </p:sp>
    </p:spTree>
    <p:extLst>
      <p:ext uri="{BB962C8B-B14F-4D97-AF65-F5344CB8AC3E}">
        <p14:creationId xmlns:p14="http://schemas.microsoft.com/office/powerpoint/2010/main" val="19652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Jogo nº 04: Pega, e pega a Tartaruga</a:t>
            </a:r>
            <a:br>
              <a:rPr lang="pt-BR" dirty="0"/>
            </a:br>
            <a:r>
              <a:rPr lang="pt-BR" b="0" dirty="0"/>
              <a:t>Duração: 15 minutos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08720"/>
            <a:ext cx="15525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7504" y="2194595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Material: </a:t>
            </a:r>
            <a:r>
              <a:rPr lang="pt-BR" sz="2000" dirty="0"/>
              <a:t>Sem </a:t>
            </a:r>
            <a:r>
              <a:rPr lang="pt-BR" sz="2000" dirty="0" smtClean="0"/>
              <a:t>material</a:t>
            </a:r>
          </a:p>
          <a:p>
            <a:endParaRPr lang="pt-BR" sz="2000" dirty="0"/>
          </a:p>
          <a:p>
            <a:r>
              <a:rPr lang="pt-BR" sz="2000" b="1" dirty="0"/>
              <a:t>Fundo de Cena:</a:t>
            </a:r>
          </a:p>
          <a:p>
            <a:r>
              <a:rPr lang="pt-BR" sz="2000" dirty="0"/>
              <a:t>A Tartaruga é um animal muito precavido, percebendo qualquer perigo ela já acha meio de se </a:t>
            </a:r>
            <a:r>
              <a:rPr lang="pt-BR" sz="2000" dirty="0" smtClean="0"/>
              <a:t>proteger escondendo-se </a:t>
            </a:r>
            <a:r>
              <a:rPr lang="pt-BR" sz="2000" dirty="0"/>
              <a:t>no casco.</a:t>
            </a:r>
          </a:p>
          <a:p>
            <a:r>
              <a:rPr lang="pt-BR" sz="2000" b="1" dirty="0"/>
              <a:t>Descrição do Jogo:</a:t>
            </a:r>
          </a:p>
          <a:p>
            <a:r>
              <a:rPr lang="pt-BR" sz="2000" dirty="0"/>
              <a:t>Um lobinho será escolhido para ser o Coelho (pega a tartaruga), e o demais participante as Tartarugas (</a:t>
            </a:r>
            <a:r>
              <a:rPr lang="pt-BR" sz="2000" dirty="0" smtClean="0"/>
              <a:t>fogem do </a:t>
            </a:r>
            <a:r>
              <a:rPr lang="pt-BR" sz="2000" dirty="0"/>
              <a:t>coelho). Para escapar do Coelho as Tartarugas devem ficar deitadas no chão com os braços e as </a:t>
            </a:r>
            <a:r>
              <a:rPr lang="pt-BR" sz="2000" dirty="0" smtClean="0"/>
              <a:t>pernas erguidas</a:t>
            </a:r>
            <a:r>
              <a:rPr lang="pt-BR" sz="2000" dirty="0"/>
              <a:t>. Nessa posição não podem ser capturadas pela Lebre</a:t>
            </a:r>
            <a:r>
              <a:rPr lang="pt-BR" dirty="0"/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123728" y="5719227"/>
            <a:ext cx="66220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Sugestão para a aplicação do jogo:</a:t>
            </a:r>
          </a:p>
          <a:p>
            <a:r>
              <a:rPr lang="pt-BR" dirty="0"/>
              <a:t>Escolha um membro de cada matilha para representar o Coelho; os demais são as Tartarugas.</a:t>
            </a:r>
          </a:p>
        </p:txBody>
      </p:sp>
      <p:pic>
        <p:nvPicPr>
          <p:cNvPr id="7172" name="Picture 4" descr="Resultado de imagem para lebre e a tartaru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365" y="96361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esultado de imagem para lebre e a tartaruga fabu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380248"/>
            <a:ext cx="165593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9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Atividade nº 05: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Trabalho </a:t>
            </a:r>
            <a:r>
              <a:rPr lang="pt-BR" dirty="0"/>
              <a:t>Manual – A D. Tartaruga</a:t>
            </a:r>
            <a:br>
              <a:rPr lang="pt-BR" dirty="0"/>
            </a:br>
            <a:r>
              <a:rPr lang="pt-BR" b="0" dirty="0"/>
              <a:t>Duração: 20 minutos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83568" y="242088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Material: </a:t>
            </a:r>
            <a:r>
              <a:rPr lang="pt-BR" sz="2400" dirty="0"/>
              <a:t>fundo de garrafa pet, EVA, cola quente, caneta preta permanente</a:t>
            </a:r>
          </a:p>
          <a:p>
            <a:r>
              <a:rPr lang="pt-BR" sz="2400" dirty="0"/>
              <a:t>para os detalhes do desenho, olho </a:t>
            </a:r>
            <a:r>
              <a:rPr lang="pt-BR" sz="2400" dirty="0" smtClean="0"/>
              <a:t>plástico</a:t>
            </a:r>
            <a:r>
              <a:rPr lang="pt-BR" sz="2400" dirty="0"/>
              <a:t>, tesoura, doces (balas, surpresa, pirulito).</a:t>
            </a:r>
          </a:p>
          <a:p>
            <a:r>
              <a:rPr lang="pt-BR" sz="2400" b="1" dirty="0"/>
              <a:t>Descrição da Atividade:</a:t>
            </a:r>
          </a:p>
          <a:p>
            <a:r>
              <a:rPr lang="pt-BR" sz="2400" dirty="0"/>
              <a:t>Como a tartaruguinha é muito inteligente e faz tudo devagarinho e com perfeição,</a:t>
            </a:r>
          </a:p>
          <a:p>
            <a:r>
              <a:rPr lang="pt-BR" sz="2400" dirty="0"/>
              <a:t>vamos usar as qualidades dela para desenvolver essa atividade. Mesmo, sabendo</a:t>
            </a:r>
          </a:p>
          <a:p>
            <a:r>
              <a:rPr lang="pt-BR" sz="2400" dirty="0"/>
              <a:t>de suas limitações, não fugiu, e não subestimou o adversário, ela conseguiu realiza-la com perfeição.</a:t>
            </a:r>
          </a:p>
        </p:txBody>
      </p:sp>
      <p:pic>
        <p:nvPicPr>
          <p:cNvPr id="8196" name="Picture 4" descr="Resultado de imagem para tartaruga de garrafa p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352" y="188640"/>
            <a:ext cx="243498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6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Descrição do trabalho manual:</a:t>
            </a:r>
          </a:p>
          <a:p>
            <a:r>
              <a:rPr lang="pt-BR" b="1" dirty="0">
                <a:solidFill>
                  <a:srgbClr val="FFFF00"/>
                </a:solidFill>
              </a:rPr>
              <a:t>Site: http://viajandoporcaminhos.blogspot.com.br/2013/10/lembrancinha-para-o-dia-das-criancas.html</a:t>
            </a:r>
          </a:p>
          <a:p>
            <a:r>
              <a:rPr lang="pt-BR" dirty="0"/>
              <a:t>Para agilizar o tempo de aplicação dessa atividade desenvolva o trabalho na seguinte forma:</a:t>
            </a:r>
          </a:p>
          <a:p>
            <a:r>
              <a:rPr lang="pt-BR" dirty="0"/>
              <a:t>A atividade será desenvolvida nas matilhas com o acompanhamento dos adultos.</a:t>
            </a:r>
          </a:p>
          <a:p>
            <a:r>
              <a:rPr lang="pt-BR" dirty="0"/>
              <a:t>Deixe separado no espaço da aplicação da atividade um kit de material para cada matilha.</a:t>
            </a:r>
          </a:p>
          <a:p>
            <a:r>
              <a:rPr lang="pt-BR" dirty="0"/>
              <a:t>O fundo da garrafa pet já deve estar cortado, o pedaço de EVA com a silhueta da tartaruga deve está </a:t>
            </a:r>
            <a:r>
              <a:rPr lang="pt-BR" dirty="0" smtClean="0"/>
              <a:t>riscado para </a:t>
            </a:r>
            <a:r>
              <a:rPr lang="pt-BR" dirty="0"/>
              <a:t>ser recortado pelo lobinho.</a:t>
            </a:r>
          </a:p>
          <a:p>
            <a:r>
              <a:rPr lang="pt-BR" dirty="0"/>
              <a:t>Identifique na equipe de trabalho (cada matilha) um adulto com habilidade para trabalhar com a cola </a:t>
            </a:r>
            <a:r>
              <a:rPr lang="pt-BR" dirty="0" smtClean="0"/>
              <a:t>quente para </a:t>
            </a:r>
            <a:r>
              <a:rPr lang="pt-BR" dirty="0"/>
              <a:t>fixar o fundo da garrafa pet (colocar as balas de goma dentro do casco) no EVA para os lobinhos.</a:t>
            </a:r>
          </a:p>
          <a:p>
            <a:r>
              <a:rPr lang="pt-BR" dirty="0"/>
              <a:t>O trabalho manual desenvolvido na atividade pode ser utilizado como lembrança para os lobinhos.</a:t>
            </a:r>
          </a:p>
          <a:p>
            <a:r>
              <a:rPr lang="pt-BR" dirty="0"/>
              <a:t>Aplique essa atividade próximo do local que será desenvolvida a atividade a “Cozinha da D. Coelha”.</a:t>
            </a:r>
          </a:p>
        </p:txBody>
      </p:sp>
    </p:spTree>
    <p:extLst>
      <p:ext uri="{BB962C8B-B14F-4D97-AF65-F5344CB8AC3E}">
        <p14:creationId xmlns:p14="http://schemas.microsoft.com/office/powerpoint/2010/main" val="993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Atividade nº 06: A Lebre e a Tartaruga.</a:t>
            </a:r>
            <a:br>
              <a:rPr lang="pt-BR" dirty="0"/>
            </a:br>
            <a:r>
              <a:rPr lang="pt-BR" b="0" dirty="0"/>
              <a:t>Duração: 10 minutos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82184" y="1772816"/>
            <a:ext cx="799288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Material: </a:t>
            </a:r>
            <a:r>
              <a:rPr lang="pt-BR" sz="2400" dirty="0"/>
              <a:t>sem material</a:t>
            </a:r>
          </a:p>
          <a:p>
            <a:r>
              <a:rPr lang="pt-BR" sz="2400" b="1" dirty="0"/>
              <a:t>Fundo de Cena:</a:t>
            </a:r>
          </a:p>
          <a:p>
            <a:r>
              <a:rPr lang="pt-BR" sz="2400" dirty="0"/>
              <a:t>Os coelhos são muito rápidos, mas a tartaruga tem muitos amigos espertos </a:t>
            </a:r>
            <a:r>
              <a:rPr lang="pt-BR" sz="2400" dirty="0" smtClean="0"/>
              <a:t>na floresta </a:t>
            </a:r>
            <a:r>
              <a:rPr lang="pt-BR" sz="2400" dirty="0"/>
              <a:t>que podem ajudá-la a não ser pega pelo Coelho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b="1" dirty="0"/>
              <a:t>Descrição do Jogo:</a:t>
            </a:r>
          </a:p>
          <a:p>
            <a:r>
              <a:rPr lang="pt-BR" sz="2400" dirty="0"/>
              <a:t>Um lobinho é escolhido para ser coelho enquanto os demais formam um fila, todos ligados pela cintura, na qual</a:t>
            </a:r>
          </a:p>
          <a:p>
            <a:r>
              <a:rPr lang="pt-BR" sz="2400" dirty="0"/>
              <a:t>o último da fila é a tartaruga. O Coelho tenta caçar a tartaruga que com a ajuda da fila tenta escapara da caçada.</a:t>
            </a:r>
          </a:p>
          <a:p>
            <a:r>
              <a:rPr lang="pt-BR" sz="2400" dirty="0"/>
              <a:t>Se for pego a Tartaruga vira o Coelho e o lobinho que é o Coelho irá para o início da fila.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91766"/>
            <a:ext cx="15049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6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PRODUZIDO POR: SAMANTA MEZZOMO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631432" cy="10668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AKELA </a:t>
            </a:r>
          </a:p>
          <a:p>
            <a:r>
              <a:rPr lang="pt-BR" dirty="0" smtClean="0"/>
              <a:t>125º GRUPO</a:t>
            </a:r>
          </a:p>
          <a:p>
            <a:r>
              <a:rPr lang="pt-BR" sz="1800" dirty="0" smtClean="0"/>
              <a:t>GRUPO ESCOTEIRO ÁGUIAS DA NOITE </a:t>
            </a:r>
          </a:p>
          <a:p>
            <a:r>
              <a:rPr lang="pt-BR" sz="1800" dirty="0" smtClean="0"/>
              <a:t>CORONEL FREITAS - SC</a:t>
            </a:r>
            <a:endParaRPr lang="pt-BR" sz="1800" dirty="0"/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3798743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2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A LEBRE A TARTARU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94511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355976" y="5517232"/>
            <a:ext cx="370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Duração da base de 2 horas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6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46993"/>
              </p:ext>
            </p:extLst>
          </p:nvPr>
        </p:nvGraphicFramePr>
        <p:xfrm>
          <a:off x="539552" y="404664"/>
          <a:ext cx="8208912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  <a:gridCol w="3096344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Horário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Recepção Lobinhos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Técnica para contar a história: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Dramatização - “A Lebre e a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Tartaruga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TNT, caixas de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papelão, tesoura,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cola ...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Jogo nº 01 – Toca do Coelho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Sisal ou cano de</a:t>
                      </a:r>
                    </a:p>
                    <a:p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pvc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Jogo nº 02 – Os Ovos de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Tartaruga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Atividade nº 03 – A Cozinha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 D. Coelha &amp; Hora do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Frutas, utensílios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diversos ...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Jogo nº 04 – Pega, e pega a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Tartaruga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 material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Atividade nº 05 – Trabalho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Manual – A D. Tartaruga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Garrafa pet,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tesoura, balas ...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Jogo nº 06 – A Lebre e a</a:t>
                      </a:r>
                    </a:p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Tartaruga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 material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Finalização 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29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0965" y="227687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A Lebre e a Tartaruga</a:t>
            </a:r>
          </a:p>
          <a:p>
            <a:r>
              <a:rPr lang="pt-BR" dirty="0"/>
              <a:t>A lebre vivia a se gabar de que era o mais veloz de todos os animais. Até o dia em que encontrou a tartaruga.</a:t>
            </a:r>
          </a:p>
          <a:p>
            <a:r>
              <a:rPr lang="pt-BR" dirty="0"/>
              <a:t>– Eu tenho certeza de que, se apostarmos uma corrida, serei a vencedora</a:t>
            </a:r>
          </a:p>
          <a:p>
            <a:r>
              <a:rPr lang="pt-BR" dirty="0"/>
              <a:t>– desafiou a tartaruga.</a:t>
            </a:r>
          </a:p>
          <a:p>
            <a:r>
              <a:rPr lang="pt-BR" dirty="0"/>
              <a:t>A lebre caiu na gargalhada.</a:t>
            </a:r>
          </a:p>
          <a:p>
            <a:r>
              <a:rPr lang="pt-BR" dirty="0"/>
              <a:t>– Uma corrida? Eu e você? Essa é boa!</a:t>
            </a:r>
          </a:p>
          <a:p>
            <a:r>
              <a:rPr lang="pt-BR" dirty="0"/>
              <a:t>– Por acaso você está com medo de perder? – perguntou a tartaruga.</a:t>
            </a:r>
          </a:p>
          <a:p>
            <a:r>
              <a:rPr lang="pt-BR" dirty="0"/>
              <a:t>– É mais fácil um leão cacarejar do que eu perder uma corrida para você</a:t>
            </a:r>
          </a:p>
          <a:p>
            <a:r>
              <a:rPr lang="pt-BR" dirty="0"/>
              <a:t>– respondeu a lebre.</a:t>
            </a:r>
          </a:p>
          <a:p>
            <a:r>
              <a:rPr lang="pt-BR" dirty="0"/>
              <a:t>No dia seguinte a raposa foi escolhida para ser a juíza da prova. Bastou</a:t>
            </a:r>
          </a:p>
          <a:p>
            <a:r>
              <a:rPr lang="pt-BR" dirty="0"/>
              <a:t>dar o sinal da largada para a lebre disparar na frente a toda </a:t>
            </a:r>
            <a:r>
              <a:rPr lang="pt-BR" dirty="0" smtClean="0"/>
              <a:t>velocidade.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1865313" y="274638"/>
            <a:ext cx="7278687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 Lebre e a Tartaruga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2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 tartaruga </a:t>
            </a:r>
            <a:r>
              <a:rPr lang="pt-BR" dirty="0"/>
              <a:t>não se abalou e continuou na disputa. A lebre estava tão certa da</a:t>
            </a:r>
          </a:p>
          <a:p>
            <a:r>
              <a:rPr lang="pt-BR" dirty="0"/>
              <a:t>vitória que resolveu tirar uma soneca.</a:t>
            </a:r>
          </a:p>
          <a:p>
            <a:r>
              <a:rPr lang="pt-BR" dirty="0"/>
              <a:t>“Se aquela molenga passar na minha frente</a:t>
            </a:r>
            <a:r>
              <a:rPr lang="pt-BR" dirty="0" smtClean="0"/>
              <a:t>, é </a:t>
            </a:r>
            <a:r>
              <a:rPr lang="pt-BR" dirty="0"/>
              <a:t>só correr um pouco que eu a ultrapasso” </a:t>
            </a:r>
            <a:r>
              <a:rPr lang="pt-BR" dirty="0" smtClean="0"/>
              <a:t>–pensou</a:t>
            </a:r>
            <a:r>
              <a:rPr lang="pt-BR" dirty="0"/>
              <a:t>.</a:t>
            </a:r>
          </a:p>
          <a:p>
            <a:r>
              <a:rPr lang="pt-BR" dirty="0"/>
              <a:t>A lebre dormiu tanto que não </a:t>
            </a:r>
            <a:r>
              <a:rPr lang="pt-BR" dirty="0" smtClean="0"/>
              <a:t>percebeu quando </a:t>
            </a:r>
            <a:r>
              <a:rPr lang="pt-BR" dirty="0"/>
              <a:t>a tartaruga, em sua marcha vagarosa e constante, passou. </a:t>
            </a:r>
            <a:r>
              <a:rPr lang="pt-BR" dirty="0" smtClean="0"/>
              <a:t>Quando acordou</a:t>
            </a:r>
            <a:r>
              <a:rPr lang="pt-BR" dirty="0"/>
              <a:t>, continuou a correr com ares de vencedora. Mas, para sua surpresa, a tartaruga, que não </a:t>
            </a:r>
            <a:r>
              <a:rPr lang="pt-BR" dirty="0" smtClean="0"/>
              <a:t>descansara um </a:t>
            </a:r>
            <a:r>
              <a:rPr lang="pt-BR" dirty="0"/>
              <a:t>só minuto, cruzou a linha de chegada em primeiro lugar.</a:t>
            </a:r>
          </a:p>
          <a:p>
            <a:r>
              <a:rPr lang="pt-BR" dirty="0"/>
              <a:t>Desse dia em diante, a lebre tornou-se o alvo das chacotas da floresta.</a:t>
            </a:r>
          </a:p>
          <a:p>
            <a:r>
              <a:rPr lang="pt-BR" dirty="0"/>
              <a:t>Quando dizia que era o animal mais veloz, todos lembravam-na de uma certa tartaruga.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059832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i="1" dirty="0"/>
              <a:t>“A Lebre e a Tartaruga”</a:t>
            </a:r>
          </a:p>
          <a:p>
            <a:r>
              <a:rPr lang="pt-BR" b="1" i="1" dirty="0"/>
              <a:t>é uma fábula atribuída</a:t>
            </a:r>
          </a:p>
          <a:p>
            <a:r>
              <a:rPr lang="pt-BR" b="1" i="1" dirty="0"/>
              <a:t>a </a:t>
            </a:r>
            <a:r>
              <a:rPr lang="pt-BR" b="1" i="1" dirty="0" err="1"/>
              <a:t>Esopo</a:t>
            </a:r>
            <a:r>
              <a:rPr lang="pt-BR" b="1" i="1" dirty="0"/>
              <a:t> e recontada por</a:t>
            </a:r>
          </a:p>
          <a:p>
            <a:r>
              <a:rPr lang="pt-BR" b="1" i="1" dirty="0"/>
              <a:t>Jean de La Fontaine.</a:t>
            </a:r>
          </a:p>
        </p:txBody>
      </p:sp>
    </p:spTree>
    <p:extLst>
      <p:ext uri="{BB962C8B-B14F-4D97-AF65-F5344CB8AC3E}">
        <p14:creationId xmlns:p14="http://schemas.microsoft.com/office/powerpoint/2010/main" val="33761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268760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Desenvolvimento das atividades</a:t>
            </a:r>
            <a:r>
              <a:rPr lang="pt-BR" b="1" dirty="0" smtClean="0"/>
              <a:t>:</a:t>
            </a:r>
          </a:p>
          <a:p>
            <a:endParaRPr lang="pt-BR" b="1" dirty="0"/>
          </a:p>
          <a:p>
            <a:r>
              <a:rPr lang="pt-BR" b="1" dirty="0"/>
              <a:t>Técnica para contar a história - </a:t>
            </a:r>
            <a:r>
              <a:rPr lang="pt-BR" b="1" dirty="0">
                <a:solidFill>
                  <a:srgbClr val="FFFF00"/>
                </a:solidFill>
              </a:rPr>
              <a:t>Dramatização.</a:t>
            </a:r>
          </a:p>
          <a:p>
            <a:r>
              <a:rPr lang="pt-BR" dirty="0"/>
              <a:t>Duração: 25 minutos</a:t>
            </a:r>
          </a:p>
          <a:p>
            <a:r>
              <a:rPr lang="pt-BR" dirty="0"/>
              <a:t>05’ minutos - Recepção Lobinhos;</a:t>
            </a:r>
          </a:p>
          <a:p>
            <a:r>
              <a:rPr lang="pt-BR" dirty="0"/>
              <a:t>20’ minutos – Apresentação </a:t>
            </a:r>
            <a:r>
              <a:rPr lang="pt-BR" dirty="0" smtClean="0"/>
              <a:t>Teatral</a:t>
            </a:r>
          </a:p>
          <a:p>
            <a:endParaRPr lang="pt-BR" dirty="0"/>
          </a:p>
          <a:p>
            <a:r>
              <a:rPr lang="pt-BR" b="1" dirty="0"/>
              <a:t>Material: </a:t>
            </a:r>
            <a:r>
              <a:rPr lang="pt-BR" dirty="0"/>
              <a:t>elaboração do teatro e cenário da história, confecção</a:t>
            </a:r>
          </a:p>
          <a:p>
            <a:r>
              <a:rPr lang="pt-BR" dirty="0"/>
              <a:t>das fantasias com TNT dos personagens a Lebre, a Tartaruga, a</a:t>
            </a:r>
          </a:p>
          <a:p>
            <a:r>
              <a:rPr lang="pt-BR" dirty="0"/>
              <a:t>Raposa, aparelho de som, CD c/ som de floresta.</a:t>
            </a:r>
          </a:p>
          <a:p>
            <a:endParaRPr lang="pt-BR" b="1" dirty="0" smtClean="0"/>
          </a:p>
          <a:p>
            <a:r>
              <a:rPr lang="pt-BR" b="1" dirty="0" smtClean="0"/>
              <a:t>Outras </a:t>
            </a:r>
            <a:r>
              <a:rPr lang="pt-BR" b="1" dirty="0"/>
              <a:t>Informações:</a:t>
            </a:r>
          </a:p>
          <a:p>
            <a:r>
              <a:rPr lang="pt-BR" dirty="0"/>
              <a:t>Cada participante recebe dinheiro para comprar pipoca e o bilhete </a:t>
            </a:r>
            <a:r>
              <a:rPr lang="pt-BR" dirty="0" smtClean="0"/>
              <a:t>da entrada </a:t>
            </a:r>
            <a:r>
              <a:rPr lang="pt-BR" dirty="0"/>
              <a:t>no teatro.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476672"/>
            <a:ext cx="2705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7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Jogo nº 01: Toca do Coelho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3568" y="1443841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Duração: 15 minutos</a:t>
            </a:r>
          </a:p>
          <a:p>
            <a:r>
              <a:rPr lang="pt-BR" sz="2400" b="1" dirty="0"/>
              <a:t>Material: </a:t>
            </a:r>
            <a:r>
              <a:rPr lang="pt-BR" sz="2400" dirty="0"/>
              <a:t>Giz em quantidade suficiente para o desenho das tocas ou sisal ou</a:t>
            </a:r>
          </a:p>
          <a:p>
            <a:r>
              <a:rPr lang="pt-BR" sz="2400" dirty="0"/>
              <a:t>bambolês (mangueiras).</a:t>
            </a:r>
          </a:p>
          <a:p>
            <a:r>
              <a:rPr lang="pt-BR" sz="2400" b="1" dirty="0"/>
              <a:t>Fundo de Cena do Jogo:</a:t>
            </a:r>
          </a:p>
          <a:p>
            <a:r>
              <a:rPr lang="pt-BR" sz="2400" dirty="0"/>
              <a:t>A lebre durante a corrida viu que a tartaruga era muito lenta e que a lebre tinha </a:t>
            </a:r>
            <a:r>
              <a:rPr lang="pt-BR" sz="2400" dirty="0" smtClean="0"/>
              <a:t>muita vantagem </a:t>
            </a:r>
            <a:r>
              <a:rPr lang="pt-BR" sz="2400" dirty="0"/>
              <a:t>na corrida por ser mais rápida. Por isso ela decidiu que assim que </a:t>
            </a:r>
            <a:r>
              <a:rPr lang="pt-BR" sz="2400" dirty="0" smtClean="0"/>
              <a:t>abrisse vantagem </a:t>
            </a:r>
            <a:r>
              <a:rPr lang="pt-BR" sz="2400" dirty="0"/>
              <a:t>iria parar na toca para descansar. Ao chegar na toca ela viu que a toca já tinha outra lebre, por </a:t>
            </a:r>
            <a:r>
              <a:rPr lang="pt-BR" sz="2400" dirty="0" smtClean="0"/>
              <a:t>isso ela </a:t>
            </a:r>
            <a:r>
              <a:rPr lang="pt-BR" sz="2400" dirty="0"/>
              <a:t>propôs a sua amiga revezar o uso da toca para descansar</a:t>
            </a:r>
            <a:r>
              <a:rPr lang="pt-BR" dirty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52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764704"/>
            <a:ext cx="57423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Descrição do Jogo:</a:t>
            </a:r>
          </a:p>
          <a:p>
            <a:r>
              <a:rPr lang="pt-BR" sz="2800" dirty="0"/>
              <a:t>Com um giz desenha-se círculos com diâmetro de 60 cm no chão. A quantidade de círculos no chão deve ser</a:t>
            </a:r>
          </a:p>
          <a:p>
            <a:r>
              <a:rPr lang="pt-BR" sz="2800" dirty="0"/>
              <a:t>uma a menos que a quantidade de lobinhos participantes da atividade. Coloca-se um lobinho por círculo (toca),</a:t>
            </a:r>
          </a:p>
          <a:p>
            <a:r>
              <a:rPr lang="pt-BR" sz="2800" dirty="0"/>
              <a:t>um lobinho ficará sem toca. A cada apito os lobinhos são obrigados a trocar de toca.</a:t>
            </a:r>
          </a:p>
        </p:txBody>
      </p:sp>
    </p:spTree>
    <p:extLst>
      <p:ext uri="{BB962C8B-B14F-4D97-AF65-F5344CB8AC3E}">
        <p14:creationId xmlns:p14="http://schemas.microsoft.com/office/powerpoint/2010/main" val="15556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124744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Demais informações</a:t>
            </a:r>
            <a:r>
              <a:rPr lang="pt-BR" b="1" dirty="0" smtClean="0"/>
              <a:t>: </a:t>
            </a:r>
          </a:p>
          <a:p>
            <a:endParaRPr lang="pt-BR" b="1" dirty="0"/>
          </a:p>
          <a:p>
            <a:endParaRPr lang="pt-BR" b="1" dirty="0"/>
          </a:p>
          <a:p>
            <a:r>
              <a:rPr lang="pt-BR" dirty="0"/>
              <a:t>Todos os demais Velhos Lobos devem estar caracterizados com algum </a:t>
            </a:r>
            <a:r>
              <a:rPr lang="pt-BR" dirty="0" smtClean="0"/>
              <a:t>animal que </a:t>
            </a:r>
            <a:r>
              <a:rPr lang="pt-BR" dirty="0"/>
              <a:t>vive na floresta.</a:t>
            </a:r>
          </a:p>
          <a:p>
            <a:r>
              <a:rPr lang="pt-BR" b="1" dirty="0"/>
              <a:t>Material: </a:t>
            </a:r>
            <a:r>
              <a:rPr lang="pt-BR" dirty="0"/>
              <a:t>TNT diversas cores, EVA etc.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27" y="3429000"/>
            <a:ext cx="3406688" cy="276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5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97</TotalTime>
  <Words>1690</Words>
  <Application>Microsoft Office PowerPoint</Application>
  <PresentationFormat>Apresentação na tela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Folhagem</vt:lpstr>
      <vt:lpstr>MODULO  A LEBRE E A TARTARUGA</vt:lpstr>
      <vt:lpstr>Apresentação do PowerPoint</vt:lpstr>
      <vt:lpstr>Apresentação do PowerPoint</vt:lpstr>
      <vt:lpstr>A Lebre e a Tartaruga </vt:lpstr>
      <vt:lpstr>Apresentação do PowerPoint</vt:lpstr>
      <vt:lpstr>Apresentação do PowerPoint</vt:lpstr>
      <vt:lpstr>Jogo nº 01: Toca do Coelho</vt:lpstr>
      <vt:lpstr>Apresentação do PowerPoint</vt:lpstr>
      <vt:lpstr>Apresentação do PowerPoint</vt:lpstr>
      <vt:lpstr>Jogo nº 02: Salvando os Ovos de Tartaruga Marinha</vt:lpstr>
      <vt:lpstr>Apresentação do PowerPoint</vt:lpstr>
      <vt:lpstr>Atividade nº 03:  A Cozinha da D. Coelha &amp;  Hora do Lanche.</vt:lpstr>
      <vt:lpstr>Apresentação do PowerPoint</vt:lpstr>
      <vt:lpstr>Jogo nº 04: Pega, e pega a Tartaruga Duração: 15 minutos</vt:lpstr>
      <vt:lpstr>Atividade nº 05:  Trabalho Manual – A D. Tartaruga Duração: 20 minutos</vt:lpstr>
      <vt:lpstr>Apresentação do PowerPoint</vt:lpstr>
      <vt:lpstr>Atividade nº 06: A Lebre e a Tartaruga. Duração: 10 minutos</vt:lpstr>
      <vt:lpstr>PRODUZIDO POR: SAMANTA MEZZOMO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 A LEBRE E A TARTARUGA</dc:title>
  <dc:creator>Cliente</dc:creator>
  <cp:lastModifiedBy>Cliente</cp:lastModifiedBy>
  <cp:revision>9</cp:revision>
  <dcterms:created xsi:type="dcterms:W3CDTF">2016-09-24T03:53:33Z</dcterms:created>
  <dcterms:modified xsi:type="dcterms:W3CDTF">2016-09-27T11:00:24Z</dcterms:modified>
</cp:coreProperties>
</file>